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Raleway Light"/>
      <p:regular r:id="rId24"/>
      <p:bold r:id="rId25"/>
      <p:italic r:id="rId26"/>
      <p:boldItalic r:id="rId27"/>
    </p:embeddedFont>
    <p:embeddedFont>
      <p:font typeface="Raleway Medium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RalewayLight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Light-italic.fntdata"/><Relationship Id="rId25" Type="http://schemas.openxmlformats.org/officeDocument/2006/relationships/font" Target="fonts/RalewayLight-bold.fntdata"/><Relationship Id="rId28" Type="http://schemas.openxmlformats.org/officeDocument/2006/relationships/font" Target="fonts/RalewayMedium-regular.fntdata"/><Relationship Id="rId27" Type="http://schemas.openxmlformats.org/officeDocument/2006/relationships/font" Target="fonts/Raleway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Medium-boldItalic.fntdata"/><Relationship Id="rId30" Type="http://schemas.openxmlformats.org/officeDocument/2006/relationships/font" Target="fonts/RalewayMedium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965474a9_3_3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965474a9_3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41B47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Ukko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200">
                <a:latin typeface="Raleway Medium"/>
                <a:ea typeface="Raleway Medium"/>
                <a:cs typeface="Raleway Medium"/>
                <a:sym typeface="Raleway Medium"/>
              </a:rPr>
              <a:t>A Simple Weather App</a:t>
            </a:r>
            <a:endParaRPr b="0" sz="42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Force-Pushed to you by Kevin Welsh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41B47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48" name="Google Shape;148;p22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Closing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p22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Upskill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Open your mind to new technologies &amp; programming paradigms.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741B47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ABC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b="1" lang="en" sz="14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lways </a:t>
            </a:r>
            <a:r>
              <a:rPr b="1" lang="en" sz="1400">
                <a:latin typeface="Raleway"/>
                <a:ea typeface="Raleway"/>
                <a:cs typeface="Raleway"/>
                <a:sym typeface="Raleway"/>
              </a:rPr>
              <a:t>B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e </a:t>
            </a:r>
            <a:r>
              <a:rPr b="1" lang="en" sz="1400">
                <a:latin typeface="Raleway"/>
                <a:ea typeface="Raleway"/>
                <a:cs typeface="Raleway"/>
                <a:sym typeface="Raleway"/>
              </a:rPr>
              <a:t>C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oding - complacency doesn’t look good on anyone!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741B47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Yawn -&gt; Yay!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Even a boring app can be made to feel fresh when you have the courage to step outside your comfort zone.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617475"/>
            <a:ext cx="51972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741B47"/>
                </a:solidFill>
              </a:rPr>
              <a:t>Because two screens is one too many</a:t>
            </a:r>
            <a:endParaRPr sz="2400">
              <a:solidFill>
                <a:srgbClr val="741B47"/>
              </a:solidFill>
            </a:endParaRPr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855425"/>
            <a:ext cx="5197200" cy="17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Initially started as a basic coding assessment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, Ukko evolved to be a playground for trying out new libraries such as </a:t>
            </a:r>
            <a:r>
              <a:rPr b="0" lang="en" sz="1800">
                <a:solidFill>
                  <a:srgbClr val="741B47"/>
                </a:solidFill>
                <a:latin typeface="Lato"/>
                <a:ea typeface="Lato"/>
                <a:cs typeface="Lato"/>
                <a:sym typeface="Lato"/>
              </a:rPr>
              <a:t>Ktor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&amp; </a:t>
            </a:r>
            <a:r>
              <a:rPr b="0" lang="en" sz="1800">
                <a:solidFill>
                  <a:srgbClr val="741B47"/>
                </a:solidFill>
                <a:latin typeface="Lato"/>
                <a:ea typeface="Lato"/>
                <a:cs typeface="Lato"/>
                <a:sym typeface="Lato"/>
              </a:rPr>
              <a:t>Koin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. It is now attempting to morph into a </a:t>
            </a:r>
            <a:r>
              <a:rPr b="0" lang="en" sz="1800">
                <a:solidFill>
                  <a:srgbClr val="741B47"/>
                </a:solidFill>
                <a:latin typeface="Lato"/>
                <a:ea typeface="Lato"/>
                <a:cs typeface="Lato"/>
                <a:sym typeface="Lato"/>
              </a:rPr>
              <a:t>Kotlin Multiplatform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app.</a:t>
            </a:r>
            <a:endParaRPr b="0"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 title="tampa_thunderstorm_fram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825" y="152400"/>
            <a:ext cx="228468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41B47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6" name="Google Shape;86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Past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Ukko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started life as a simple app to demonstrate best practices using the standard pillars of Android development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741B47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Kotlin + Fragments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Sprinkling in coroutines, databinding, and LiveData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741B47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RetroFit &amp; Hilt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Networking &amp; Dependency Injection libraries everyone has been using for years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741B47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MVVM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Keeping the 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architecture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clean &amp; modular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6" title="san_diego_clear_fram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00" y="264825"/>
            <a:ext cx="2178513" cy="461385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>
            <p:ph idx="4294967295" type="title"/>
          </p:nvPr>
        </p:nvSpPr>
        <p:spPr>
          <a:xfrm>
            <a:off x="2594275" y="1124850"/>
            <a:ext cx="4045200" cy="29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741B47"/>
                </a:solidFill>
              </a:rPr>
              <a:t>Problem?</a:t>
            </a:r>
            <a:endParaRPr sz="3400">
              <a:solidFill>
                <a:srgbClr val="741B4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If you constantly use only the same libraries &amp; techniques, how will you ever gain exposure to the latest technologies???</a:t>
            </a:r>
            <a:endParaRPr b="0" sz="2400">
              <a:solidFill>
                <a:srgbClr val="FFFFFF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95" name="Google Shape;95;p16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96" name="Google Shape;96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97" name="Google Shape;97;p16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8" name="Google Shape;98;p1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rgbClr val="741B47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wait for a stable release to try out a library.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Good Open Source devs welcome feedback, even if it’s something as simple as a bug report!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41B47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04" name="Google Shape;104;p1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Present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6" name="Google Shape;106;p17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Ukko has become a playground for testing technologies &amp; ideas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741B47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KMP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Write once, run everywhere?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741B47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Koin &amp; Ktor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 simpler solution to your Dependency Injection &amp; networking needs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741B47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MVI? MVVM + Repos?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To be able to share business logic across platforms, we need a nimble, modular architecture.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20398" r="20404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741B47"/>
                </a:solidFill>
              </a:rPr>
              <a:t>Kotlin Multiplatform</a:t>
            </a:r>
            <a:endParaRPr sz="3000">
              <a:solidFill>
                <a:srgbClr val="741B47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In order to fully take advantage of sharing code across platforms, we should pick libraries that make that goal easy</a:t>
            </a:r>
            <a:r>
              <a:rPr lang="en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800"/>
              <a:t>Out:</a:t>
            </a:r>
            <a:r>
              <a:rPr lang="en" sz="1800"/>
              <a:t>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Hilt, RetroFit, Android Compose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800"/>
              <a:t>In:</a:t>
            </a:r>
            <a:r>
              <a:rPr lang="en" sz="1800"/>
              <a:t>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Koin, Ktor, Kotlin Compose</a:t>
            </a:r>
            <a:endParaRPr sz="1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13" name="Google Shape;113;p18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14" name="Google Shape;114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15" name="Google Shape;115;p1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" name="Google Shape;116;p1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rgbClr val="741B47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It doesn’t matter what your tech stack is if it’s cluttered &amp; unorganized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. </a:t>
              </a:r>
              <a:r>
                <a:rPr b="1" lang="en" sz="1200">
                  <a:solidFill>
                    <a:srgbClr val="741B47"/>
                  </a:solidFill>
                  <a:latin typeface="Raleway"/>
                  <a:ea typeface="Raleway"/>
                  <a:cs typeface="Raleway"/>
                  <a:sym typeface="Raleway"/>
                </a:rPr>
                <a:t>MVVM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, </a:t>
              </a:r>
              <a:r>
                <a:rPr b="1" lang="en" sz="1200">
                  <a:solidFill>
                    <a:srgbClr val="741B47"/>
                  </a:solidFill>
                  <a:latin typeface="Raleway"/>
                  <a:ea typeface="Raleway"/>
                  <a:cs typeface="Raleway"/>
                  <a:sym typeface="Raleway"/>
                </a:rPr>
                <a:t>MVI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, </a:t>
              </a:r>
              <a:r>
                <a:rPr b="1" lang="en" sz="1200">
                  <a:solidFill>
                    <a:srgbClr val="741B47"/>
                  </a:solidFill>
                  <a:latin typeface="Raleway"/>
                  <a:ea typeface="Raleway"/>
                  <a:cs typeface="Raleway"/>
                  <a:sym typeface="Raleway"/>
                </a:rPr>
                <a:t>MVP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, </a:t>
              </a:r>
              <a:r>
                <a:rPr b="1" lang="en" sz="1200">
                  <a:solidFill>
                    <a:srgbClr val="741B47"/>
                  </a:solidFill>
                  <a:latin typeface="Raleway"/>
                  <a:ea typeface="Raleway"/>
                  <a:cs typeface="Raleway"/>
                  <a:sym typeface="Raleway"/>
                </a:rPr>
                <a:t>VIPER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…just 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pick one you can stick to! 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1449903" y="30541"/>
            <a:ext cx="6244200" cy="12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rgbClr val="741B47"/>
                </a:solidFill>
              </a:rPr>
              <a:t>Fun UML Diagram</a:t>
            </a:r>
            <a:endParaRPr sz="4600">
              <a:solidFill>
                <a:srgbClr val="741B4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solidFill>
                  <a:srgbClr val="EFEFEF"/>
                </a:solidFill>
              </a:rPr>
              <a:t>(forgive the sloppiness)</a:t>
            </a:r>
            <a:endParaRPr b="0" sz="2200">
              <a:solidFill>
                <a:srgbClr val="EFEFEF"/>
              </a:solidFill>
            </a:endParaRPr>
          </a:p>
        </p:txBody>
      </p:sp>
      <p:pic>
        <p:nvPicPr>
          <p:cNvPr id="122" name="Google Shape;122;p19" title="ukko.drawio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500" y="1173850"/>
            <a:ext cx="7473975" cy="396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41B47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0873" y="1092751"/>
            <a:ext cx="3538778" cy="2484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4700" y="162726"/>
            <a:ext cx="4254600" cy="2191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9" name="Google Shape;129;p20"/>
          <p:cNvPicPr preferRelativeResize="0"/>
          <p:nvPr/>
        </p:nvPicPr>
        <p:blipFill rotWithShape="1">
          <a:blip r:embed="rId5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Future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1" name="Google Shape;131;p20"/>
          <p:cNvSpPr txBox="1"/>
          <p:nvPr>
            <p:ph idx="4294967295" type="body"/>
          </p:nvPr>
        </p:nvSpPr>
        <p:spPr>
          <a:xfrm>
            <a:off x="2855550" y="1377475"/>
            <a:ext cx="34329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now???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2506426"/>
            <a:ext cx="4417198" cy="248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b="0" l="20398" r="20404" t="0"/>
          <a:stretch/>
        </p:blipFill>
        <p:spPr>
          <a:xfrm>
            <a:off x="0" y="0"/>
            <a:ext cx="4567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741B47"/>
                </a:solidFill>
              </a:rPr>
              <a:t>To-Do List</a:t>
            </a:r>
            <a:endParaRPr sz="3000">
              <a:solidFill>
                <a:srgbClr val="741B47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Finish migrating code to shared module</a:t>
            </a:r>
            <a:endParaRPr sz="1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Make Forecast view pretty</a:t>
            </a:r>
            <a:endParaRPr sz="1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Loading/Error use cases </a:t>
            </a:r>
            <a:endParaRPr sz="1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 sz="1800">
                <a:solidFill>
                  <a:srgbClr val="741B47"/>
                </a:solidFill>
              </a:rPr>
              <a:t>Experiments!</a:t>
            </a:r>
            <a:r>
              <a:rPr lang="en" sz="1800">
                <a:solidFill>
                  <a:srgbClr val="000000"/>
                </a:solidFill>
              </a:rPr>
              <a:t> </a:t>
            </a:r>
            <a:r>
              <a:rPr lang="en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Live Notifications, alternative Weather APIs, Caching, Desktop builds…</a:t>
            </a:r>
            <a:endParaRPr sz="1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39" name="Google Shape;139;p21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40" name="Google Shape;140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41" name="Google Shape;141;p21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2" name="Google Shape;142;p21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741B47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 good ReadMe is vital to a project!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Nobody will contribute to a codebase if they can’t be onboarded easily.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